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5" r:id="rId9"/>
    <p:sldId id="266" r:id="rId10"/>
    <p:sldId id="261" r:id="rId11"/>
    <p:sldId id="267" r:id="rId12"/>
    <p:sldId id="268" r:id="rId13"/>
    <p:sldId id="262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363" y="401639"/>
            <a:ext cx="8455025" cy="1019175"/>
          </a:xfrm>
        </p:spPr>
        <p:txBody>
          <a:bodyPr wrap="square"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363" y="1419226"/>
            <a:ext cx="6400800" cy="525463"/>
          </a:xfrm>
        </p:spPr>
        <p:txBody>
          <a:bodyPr wrap="square">
            <a:normAutofit/>
          </a:bodyPr>
          <a:lstStyle>
            <a:lvl1pPr marL="0" indent="0" algn="l">
              <a:buNone/>
              <a:defRPr sz="3200">
                <a:solidFill>
                  <a:srgbClr val="FF66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6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6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3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6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1055688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7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0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1950"/>
            <a:ext cx="8229600" cy="1055688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0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1950"/>
            <a:ext cx="8229600" cy="1055688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2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105568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628E63-726A-460C-BFC9-CCC64B6E7A92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BC480B6D-8A82-49B9-811F-453C8973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Doing Good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8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Are Good Works To Be Done?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Good works are to be done with all of our hearts - 2 Chron. 31:20-21</a:t>
            </a:r>
          </a:p>
          <a:p>
            <a:pPr eaLnBrk="0" hangingPunct="0"/>
            <a:r>
              <a:rPr lang="en-US" sz="4400" dirty="0"/>
              <a:t>Good works can only be done through action -- not mere words - 1 </a:t>
            </a:r>
            <a:r>
              <a:rPr lang="en-US" sz="4400" dirty="0" err="1"/>
              <a:t>Jn</a:t>
            </a:r>
            <a:r>
              <a:rPr lang="en-US" sz="4400" dirty="0"/>
              <a:t> 3:17-18</a:t>
            </a:r>
          </a:p>
        </p:txBody>
      </p:sp>
    </p:spTree>
    <p:extLst>
      <p:ext uri="{BB962C8B-B14F-4D97-AF65-F5344CB8AC3E}">
        <p14:creationId xmlns:p14="http://schemas.microsoft.com/office/powerpoint/2010/main" val="166304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Are Good Works To Be Done?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Good must be done with patience - Rom. 2:7</a:t>
            </a:r>
          </a:p>
          <a:p>
            <a:pPr eaLnBrk="0" hangingPunct="0"/>
            <a:r>
              <a:rPr lang="en-US" sz="4400" dirty="0"/>
              <a:t>Good works must be done with great eagerness - Titus 2:14</a:t>
            </a:r>
          </a:p>
        </p:txBody>
      </p:sp>
    </p:spTree>
    <p:extLst>
      <p:ext uri="{BB962C8B-B14F-4D97-AF65-F5344CB8AC3E}">
        <p14:creationId xmlns:p14="http://schemas.microsoft.com/office/powerpoint/2010/main" val="164714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Are Good Works To Be Done?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Good works must be done without weariness - Gal. 6:9; 1 Cor. 15:58</a:t>
            </a:r>
          </a:p>
          <a:p>
            <a:pPr eaLnBrk="0" hangingPunct="0"/>
            <a:r>
              <a:rPr lang="en-US" sz="4400" dirty="0"/>
              <a:t>Good works must be done according to truth - Col 3:17</a:t>
            </a:r>
          </a:p>
        </p:txBody>
      </p:sp>
    </p:spTree>
    <p:extLst>
      <p:ext uri="{BB962C8B-B14F-4D97-AF65-F5344CB8AC3E}">
        <p14:creationId xmlns:p14="http://schemas.microsoft.com/office/powerpoint/2010/main" val="350287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As already mentioned, good works glorify God - </a:t>
            </a:r>
            <a:r>
              <a:rPr lang="en-US" sz="4400" dirty="0" err="1"/>
              <a:t>Jn</a:t>
            </a:r>
            <a:r>
              <a:rPr lang="en-US" sz="4400" dirty="0"/>
              <a:t> 15:8</a:t>
            </a:r>
          </a:p>
          <a:p>
            <a:pPr eaLnBrk="0" hangingPunct="0"/>
            <a:r>
              <a:rPr lang="en-US" sz="4400" dirty="0"/>
              <a:t>In doing good we silence foolish men - 1 Pet. 2:15</a:t>
            </a:r>
          </a:p>
        </p:txBody>
      </p:sp>
    </p:spTree>
    <p:extLst>
      <p:ext uri="{BB962C8B-B14F-4D97-AF65-F5344CB8AC3E}">
        <p14:creationId xmlns:p14="http://schemas.microsoft.com/office/powerpoint/2010/main" val="131348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When we are involved in doing good we escape eternal destruction - Matt. 7:19</a:t>
            </a:r>
          </a:p>
          <a:p>
            <a:pPr eaLnBrk="0" hangingPunct="0"/>
            <a:r>
              <a:rPr lang="en-US" sz="4400" dirty="0"/>
              <a:t>Doing good works is proof of our faith, and is good and profitable - Titus 3:8; Deut. 12:28</a:t>
            </a:r>
          </a:p>
        </p:txBody>
      </p:sp>
    </p:spTree>
    <p:extLst>
      <p:ext uri="{BB962C8B-B14F-4D97-AF65-F5344CB8AC3E}">
        <p14:creationId xmlns:p14="http://schemas.microsoft.com/office/powerpoint/2010/main" val="296452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If we are involved in gook works, we are obeying God, and are thus in His love and will be His friend - </a:t>
            </a:r>
            <a:r>
              <a:rPr lang="en-US" sz="4400" dirty="0" err="1"/>
              <a:t>Jn</a:t>
            </a:r>
            <a:r>
              <a:rPr lang="en-US" sz="4400" dirty="0"/>
              <a:t> 15:10; 15:14</a:t>
            </a:r>
          </a:p>
        </p:txBody>
      </p:sp>
    </p:spTree>
    <p:extLst>
      <p:ext uri="{BB962C8B-B14F-4D97-AF65-F5344CB8AC3E}">
        <p14:creationId xmlns:p14="http://schemas.microsoft.com/office/powerpoint/2010/main" val="264557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If we avoid doing good we deny God, we are disobedient, abominable and reprobate - Titus 1:16</a:t>
            </a:r>
          </a:p>
        </p:txBody>
      </p:sp>
    </p:spTree>
    <p:extLst>
      <p:ext uri="{BB962C8B-B14F-4D97-AF65-F5344CB8AC3E}">
        <p14:creationId xmlns:p14="http://schemas.microsoft.com/office/powerpoint/2010/main" val="318166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If we are involved in good works we will be a good example for others to follow - 1 Tim. 4:12; Tit 2:7</a:t>
            </a:r>
          </a:p>
        </p:txBody>
      </p:sp>
    </p:spTree>
    <p:extLst>
      <p:ext uri="{BB962C8B-B14F-4D97-AF65-F5344CB8AC3E}">
        <p14:creationId xmlns:p14="http://schemas.microsoft.com/office/powerpoint/2010/main" val="12848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 Are The Reasons For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When we are involved in good works we lay a good foundation and lay hold on eternal life - 1 Tim. 6:18-19</a:t>
            </a:r>
          </a:p>
        </p:txBody>
      </p:sp>
    </p:spTree>
    <p:extLst>
      <p:ext uri="{BB962C8B-B14F-4D97-AF65-F5344CB8AC3E}">
        <p14:creationId xmlns:p14="http://schemas.microsoft.com/office/powerpoint/2010/main" val="49475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The Underlying Principle For Doing Good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For what reason are we to be involved in good works?</a:t>
            </a:r>
          </a:p>
          <a:p>
            <a:pPr eaLnBrk="0" hangingPunct="0"/>
            <a:r>
              <a:rPr lang="en-US" sz="4400" dirty="0"/>
              <a:t>The Bible says we are to be involved in good works for the purpose of glorifying God - Matt. 5:16; 1 Pet. 2:12</a:t>
            </a:r>
          </a:p>
        </p:txBody>
      </p:sp>
    </p:spTree>
    <p:extLst>
      <p:ext uri="{BB962C8B-B14F-4D97-AF65-F5344CB8AC3E}">
        <p14:creationId xmlns:p14="http://schemas.microsoft.com/office/powerpoint/2010/main" val="21792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To Whom Are Good Works To Be Done?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There has been a lot of discussion over the years among members of the Lord's church concerning who good may be performed for</a:t>
            </a:r>
          </a:p>
        </p:txBody>
      </p:sp>
      <p:sp>
        <p:nvSpPr>
          <p:cNvPr id="4" name="Rounded Rectangle 3"/>
          <p:cNvSpPr/>
          <p:nvPr/>
        </p:nvSpPr>
        <p:spPr>
          <a:xfrm rot="20943126">
            <a:off x="466580" y="3200939"/>
            <a:ext cx="8229600" cy="2079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0040" lvl="0" indent="-320040" eaLnBrk="0" hangingPunct="0">
              <a:spcBef>
                <a:spcPct val="20000"/>
              </a:spcBef>
              <a:buClr>
                <a:srgbClr val="CC4757"/>
              </a:buClr>
              <a:buSzPct val="70000"/>
              <a:buFont typeface="Wingdings 2"/>
              <a:buChar char=""/>
            </a:pPr>
            <a:r>
              <a:rPr lang="en-US" sz="4400" dirty="0">
                <a:solidFill>
                  <a:prstClr val="white"/>
                </a:solidFill>
              </a:rPr>
              <a:t>Let’s allow the word </a:t>
            </a:r>
            <a:r>
              <a:rPr lang="en-US" sz="4400">
                <a:solidFill>
                  <a:prstClr val="white"/>
                </a:solidFill>
              </a:rPr>
              <a:t>of God to </a:t>
            </a:r>
            <a:r>
              <a:rPr lang="en-US" sz="4400" dirty="0">
                <a:solidFill>
                  <a:prstClr val="white"/>
                </a:solidFill>
              </a:rPr>
              <a:t>settle the matter forever - Gal. 6:10; 2 Cor. 9:13; 1 Thess. 5:15</a:t>
            </a:r>
          </a:p>
        </p:txBody>
      </p:sp>
    </p:spTree>
    <p:extLst>
      <p:ext uri="{BB962C8B-B14F-4D97-AF65-F5344CB8AC3E}">
        <p14:creationId xmlns:p14="http://schemas.microsoft.com/office/powerpoint/2010/main" val="30561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Of What Are These Good Works To Consist?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Doing good involves distributing and communicating - 1 Tim. 6:18</a:t>
            </a:r>
          </a:p>
          <a:p>
            <a:pPr eaLnBrk="0" hangingPunct="0"/>
            <a:r>
              <a:rPr lang="en-US" sz="4400" dirty="0"/>
              <a:t>In doing good we must obey the laws of the land - Titus 3:1</a:t>
            </a:r>
          </a:p>
        </p:txBody>
      </p:sp>
    </p:spTree>
    <p:extLst>
      <p:ext uri="{BB962C8B-B14F-4D97-AF65-F5344CB8AC3E}">
        <p14:creationId xmlns:p14="http://schemas.microsoft.com/office/powerpoint/2010/main" val="255687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Of What Are These Good Works To Consist?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In doing good we must be sound in doctrine and speech - Titus 2:7-8; 2:1</a:t>
            </a:r>
          </a:p>
          <a:p>
            <a:pPr eaLnBrk="0" hangingPunct="0"/>
            <a:r>
              <a:rPr lang="en-US" sz="4400" dirty="0"/>
              <a:t>Doing good involves helping the needy - Eph. 4:28</a:t>
            </a:r>
          </a:p>
        </p:txBody>
      </p:sp>
    </p:spTree>
    <p:extLst>
      <p:ext uri="{BB962C8B-B14F-4D97-AF65-F5344CB8AC3E}">
        <p14:creationId xmlns:p14="http://schemas.microsoft.com/office/powerpoint/2010/main" val="334606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Often Should We Be Involved In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Tabitha was "abounding with deeds of kindness and charity" - Acts 9:36</a:t>
            </a:r>
          </a:p>
          <a:p>
            <a:pPr eaLnBrk="0" hangingPunct="0"/>
            <a:r>
              <a:rPr lang="en-US" sz="4400" dirty="0"/>
              <a:t>Jesus says we are to "bear much fruit" - Jn. 15:8</a:t>
            </a:r>
          </a:p>
        </p:txBody>
      </p:sp>
    </p:spTree>
    <p:extLst>
      <p:ext uri="{BB962C8B-B14F-4D97-AF65-F5344CB8AC3E}">
        <p14:creationId xmlns:p14="http://schemas.microsoft.com/office/powerpoint/2010/main" val="29948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Often Should We Be Involved In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Paul says …"bearing fruit in every good work" - Col. 1:10</a:t>
            </a:r>
          </a:p>
          <a:p>
            <a:pPr eaLnBrk="0" hangingPunct="0"/>
            <a:r>
              <a:rPr lang="en-US" sz="4400" dirty="0"/>
              <a:t>Paul wrote "perseverance in doing good" is a must for those who are seeking eternal life- Rom. 2:7</a:t>
            </a:r>
          </a:p>
        </p:txBody>
      </p:sp>
    </p:spTree>
    <p:extLst>
      <p:ext uri="{BB962C8B-B14F-4D97-AF65-F5344CB8AC3E}">
        <p14:creationId xmlns:p14="http://schemas.microsoft.com/office/powerpoint/2010/main" val="62306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Often Should We Be Involved In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We are told to be "rich in good works" - 1 Tim 6:18</a:t>
            </a:r>
          </a:p>
          <a:p>
            <a:pPr eaLnBrk="0" hangingPunct="0"/>
            <a:r>
              <a:rPr lang="en-US" sz="4400" dirty="0"/>
              <a:t>We are also to "learn to engage in good deeds” - Tit. 3:14</a:t>
            </a:r>
          </a:p>
        </p:txBody>
      </p:sp>
    </p:spTree>
    <p:extLst>
      <p:ext uri="{BB962C8B-B14F-4D97-AF65-F5344CB8AC3E}">
        <p14:creationId xmlns:p14="http://schemas.microsoft.com/office/powerpoint/2010/main" val="265980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Often Should We Be Involved In Doing Good?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400" dirty="0"/>
              <a:t>Thus, we are to maintain continual fruit bearing, being full and overflowing in doing good.</a:t>
            </a:r>
          </a:p>
          <a:p>
            <a:pPr eaLnBrk="0" hangingPunct="0"/>
            <a:r>
              <a:rPr lang="en-US" sz="4400" dirty="0"/>
              <a:t>Remember, only the unfaithful retire from doing good!</a:t>
            </a:r>
          </a:p>
        </p:txBody>
      </p:sp>
    </p:spTree>
    <p:extLst>
      <p:ext uri="{BB962C8B-B14F-4D97-AF65-F5344CB8AC3E}">
        <p14:creationId xmlns:p14="http://schemas.microsoft.com/office/powerpoint/2010/main" val="221550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OYouMeasureUp_co_37_PowerPlugs_Template_pgi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YouMeasureUp_co_37_PowerPlugs_Template_pgix.v17.11.s.potx" id="{C5E52B9B-754A-4053-B3A2-1E7C9F88D21E}" vid="{731D8340-6AAA-46DE-A855-9E2327E2B3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DOYouMeasureUp_co_37_PowerPlugs_Template_pgix.v18.01.s</Template>
  <TotalTime>600</TotalTime>
  <Words>641</Words>
  <Application>Microsoft Office PowerPoint</Application>
  <PresentationFormat>On-screen Show (4:3)</PresentationFormat>
  <Paragraphs>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 2</vt:lpstr>
      <vt:lpstr>DOYouMeasureUp_co_37_PowerPlugs_Template_pgix.v18.01.s</vt:lpstr>
      <vt:lpstr>Doing Good</vt:lpstr>
      <vt:lpstr>The Underlying Principle For Doing Good</vt:lpstr>
      <vt:lpstr>To Whom Are Good Works To Be Done?</vt:lpstr>
      <vt:lpstr>Of What Are These Good Works To Consist?</vt:lpstr>
      <vt:lpstr>Of What Are These Good Works To Consist?</vt:lpstr>
      <vt:lpstr>How Often Should We Be Involved In Doing Good?</vt:lpstr>
      <vt:lpstr>How Often Should We Be Involved In Doing Good?</vt:lpstr>
      <vt:lpstr>How Often Should We Be Involved In Doing Good?</vt:lpstr>
      <vt:lpstr>How Often Should We Be Involved In Doing Good?</vt:lpstr>
      <vt:lpstr>How Are Good Works To Be Done?</vt:lpstr>
      <vt:lpstr>How Are Good Works To Be Done?</vt:lpstr>
      <vt:lpstr>How Are Good Works To Be Done?</vt:lpstr>
      <vt:lpstr>What Are The Reasons For Doing Good?</vt:lpstr>
      <vt:lpstr>What Are The Reasons For Doing Good?</vt:lpstr>
      <vt:lpstr>What Are The Reasons For Doing Good?</vt:lpstr>
      <vt:lpstr>What Are The Reasons For Doing Good?</vt:lpstr>
      <vt:lpstr>What Are The Reasons For Doing Good?</vt:lpstr>
      <vt:lpstr>What Are The Reasons For Doing Good?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Doing Good</dc:title>
  <dc:creator>Jack</dc:creator>
  <cp:lastModifiedBy>Jack Critchfield</cp:lastModifiedBy>
  <cp:revision>5</cp:revision>
  <dcterms:created xsi:type="dcterms:W3CDTF">2012-10-21T01:29:18Z</dcterms:created>
  <dcterms:modified xsi:type="dcterms:W3CDTF">2020-02-14T23:37:02Z</dcterms:modified>
</cp:coreProperties>
</file>